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7" autoAdjust="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34052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68763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39009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98026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5048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72066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82616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3716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9787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50840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4566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32E26-03FC-463A-9542-A0189163236C}" type="datetimeFigureOut">
              <a:rPr lang="pt-PT" smtClean="0"/>
              <a:t>30-05-2011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2120-9329-4A47-9AA3-C795B140D4F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7546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blogdomaniche.com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501627"/>
            <a:ext cx="6153472" cy="3599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ângulo 3"/>
          <p:cNvSpPr/>
          <p:nvPr/>
        </p:nvSpPr>
        <p:spPr>
          <a:xfrm>
            <a:off x="0" y="260648"/>
            <a:ext cx="9144000" cy="93610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0" y="260648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/>
                </a:solidFill>
              </a:rPr>
              <a:t>Animação e Intervenção Sociocultural</a:t>
            </a:r>
          </a:p>
          <a:p>
            <a:pPr algn="ctr"/>
            <a:r>
              <a:rPr lang="pt-PT" b="1" dirty="0" smtClean="0">
                <a:solidFill>
                  <a:schemeClr val="bg1"/>
                </a:solidFill>
              </a:rPr>
              <a:t>Tecnologias e Comunicação – Prof. Luís Varela</a:t>
            </a:r>
          </a:p>
          <a:p>
            <a:pPr algn="ctr"/>
            <a:r>
              <a:rPr lang="pt-PT" b="1" dirty="0" smtClean="0">
                <a:solidFill>
                  <a:schemeClr val="bg1"/>
                </a:solidFill>
              </a:rPr>
              <a:t>2010/2011 2º Semestre</a:t>
            </a:r>
            <a:endParaRPr lang="pt-PT" b="1" dirty="0">
              <a:solidFill>
                <a:schemeClr val="bg1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-2291" y="1816948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pt-PT" sz="8000" dirty="0" smtClean="0">
                <a:solidFill>
                  <a:schemeClr val="bg1">
                    <a:lumMod val="95000"/>
                  </a:schemeClr>
                </a:solidFill>
                <a:effectLst>
                  <a:glow rad="139700">
                    <a:srgbClr val="FFC000">
                      <a:alpha val="40000"/>
                    </a:srgbClr>
                  </a:glow>
                  <a:reflection blurRad="6350" stA="55000" endA="300" endPos="45500" dir="5400000" sy="-100000" algn="bl" rotWithShape="0"/>
                </a:effectLst>
              </a:rPr>
              <a:t>O que são </a:t>
            </a:r>
            <a:r>
              <a:rPr lang="pt-PT" sz="8000" b="1" dirty="0" smtClean="0">
                <a:solidFill>
                  <a:schemeClr val="bg1">
                    <a:lumMod val="95000"/>
                  </a:schemeClr>
                </a:solidFill>
                <a:effectLst>
                  <a:glow rad="139700">
                    <a:srgbClr val="FFC000">
                      <a:alpha val="40000"/>
                    </a:srgbClr>
                  </a:glow>
                  <a:reflection blurRad="6350" stA="55000" endA="300" endPos="45500" dir="5400000" sy="-100000" algn="bl" rotWithShape="0"/>
                </a:effectLst>
              </a:rPr>
              <a:t>Blogues</a:t>
            </a:r>
            <a:r>
              <a:rPr lang="pt-PT" sz="8000" dirty="0" smtClean="0">
                <a:solidFill>
                  <a:schemeClr val="bg1">
                    <a:lumMod val="95000"/>
                  </a:schemeClr>
                </a:solidFill>
                <a:effectLst>
                  <a:glow rad="139700">
                    <a:srgbClr val="FFC000">
                      <a:alpha val="40000"/>
                    </a:srgbClr>
                  </a:glow>
                  <a:reflection blurRad="6350" stA="55000" endA="300" endPos="45500" dir="5400000" sy="-100000" algn="bl" rotWithShape="0"/>
                </a:effectLst>
              </a:rPr>
              <a:t>?</a:t>
            </a:r>
            <a:endParaRPr lang="pt-PT" sz="8000" dirty="0">
              <a:solidFill>
                <a:schemeClr val="bg1">
                  <a:lumMod val="95000"/>
                </a:schemeClr>
              </a:solidFill>
              <a:effectLst>
                <a:glow rad="139700">
                  <a:srgbClr val="FFC000">
                    <a:alpha val="40000"/>
                  </a:srgb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79512" y="3501627"/>
            <a:ext cx="192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>
                    <a:lumMod val="75000"/>
                  </a:schemeClr>
                </a:solidFill>
              </a:rPr>
              <a:t>Cátia Praxedes</a:t>
            </a:r>
            <a:endParaRPr lang="pt-PT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547664" y="3957748"/>
            <a:ext cx="192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>
                    <a:lumMod val="75000"/>
                  </a:schemeClr>
                </a:solidFill>
              </a:rPr>
              <a:t>João Bernardo</a:t>
            </a:r>
            <a:endParaRPr lang="pt-PT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516728" y="3115644"/>
            <a:ext cx="192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>
                    <a:lumMod val="75000"/>
                  </a:schemeClr>
                </a:solidFill>
              </a:rPr>
              <a:t>Márcio Silva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669024" y="3957748"/>
            <a:ext cx="192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>
                    <a:lumMod val="75000"/>
                  </a:schemeClr>
                </a:solidFill>
              </a:rPr>
              <a:t>Susana Pires</a:t>
            </a:r>
            <a:endParaRPr lang="pt-PT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7020272" y="3501627"/>
            <a:ext cx="192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>
                    <a:lumMod val="75000"/>
                  </a:schemeClr>
                </a:solidFill>
              </a:rPr>
              <a:t>Susana Santos</a:t>
            </a:r>
            <a:endParaRPr lang="pt-PT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0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0" y="260648"/>
            <a:ext cx="9144000" cy="93610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CaixaDeTexto 8"/>
          <p:cNvSpPr txBox="1"/>
          <p:nvPr/>
        </p:nvSpPr>
        <p:spPr>
          <a:xfrm>
            <a:off x="0" y="355303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dirty="0" smtClean="0">
                <a:solidFill>
                  <a:schemeClr val="bg1"/>
                </a:solidFill>
                <a:effectLst>
                  <a:glow rad="139700">
                    <a:schemeClr val="bg1"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Definição de Blogue</a:t>
            </a:r>
            <a:endParaRPr lang="pt-PT" sz="4400" dirty="0">
              <a:solidFill>
                <a:schemeClr val="bg1"/>
              </a:solidFill>
              <a:effectLst>
                <a:glow rad="139700">
                  <a:schemeClr val="bg1"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2051" name="Picture 3" descr="C:\Documents and Settings\L50805\Ambiente de trabalho\sfgsdf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06" y="3104943"/>
            <a:ext cx="1285875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Documents and Settings\L50805\Ambiente de trabalho\sdfagags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02" y="4725144"/>
            <a:ext cx="1276350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Documents and Settings\L50805\Ambiente de trabalho\wsafgg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146724"/>
            <a:ext cx="1104900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Documents and Settings\L50805\Ambiente de trabalho\sfdgaerg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167802"/>
            <a:ext cx="115252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Documents and Settings\L50805\Ambiente de trabalho\fwaergrh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797152"/>
            <a:ext cx="16764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Documents and Settings\L50805\Ambiente de trabalho\sdfgsdag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540" y="3057317"/>
            <a:ext cx="11620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191886" y="1534140"/>
            <a:ext cx="877260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Os típicos blogues combinam texto, imagens e hiperligações para outros blogues e outras páginas de Web. Os leitores podem também deixar comentários, de forma a interagir com o autor do blogue que estão a visualizar, fazendo com que um objectivo importante seja o de existir uma interacção entre o leitor e o escritor</a:t>
            </a:r>
            <a:r>
              <a:rPr lang="pt-PT" dirty="0" smtClean="0"/>
              <a:t>.</a:t>
            </a:r>
          </a:p>
          <a:p>
            <a:pPr algn="ctr"/>
            <a:endParaRPr lang="pt-PT" dirty="0"/>
          </a:p>
          <a:p>
            <a:pPr algn="ctr"/>
            <a:r>
              <a:rPr lang="pt-PT" dirty="0" smtClean="0"/>
              <a:t>Actualmente </a:t>
            </a:r>
            <a:r>
              <a:rPr lang="pt-PT" dirty="0"/>
              <a:t>podemos dividir os conteúdos de blogues em três tipos</a:t>
            </a:r>
            <a:r>
              <a:rPr lang="pt-PT" dirty="0" smtClean="0"/>
              <a:t>:</a:t>
            </a:r>
          </a:p>
          <a:p>
            <a:pPr algn="ctr"/>
            <a:endParaRPr lang="pt-PT" dirty="0"/>
          </a:p>
          <a:p>
            <a:pPr lvl="0" algn="ctr"/>
            <a:r>
              <a:rPr lang="pt-PT" b="1" dirty="0"/>
              <a:t>Blogues pessoais </a:t>
            </a:r>
            <a:endParaRPr lang="pt-PT" b="1" dirty="0" smtClean="0"/>
          </a:p>
          <a:p>
            <a:pPr lvl="0" algn="ctr"/>
            <a:endParaRPr lang="pt-PT" sz="600" dirty="0"/>
          </a:p>
          <a:p>
            <a:pPr lvl="0" algn="ctr"/>
            <a:r>
              <a:rPr lang="pt-PT" b="1" dirty="0" smtClean="0"/>
              <a:t>Blogues </a:t>
            </a:r>
            <a:r>
              <a:rPr lang="pt-PT" b="1" dirty="0"/>
              <a:t>corporativos e organizacionais </a:t>
            </a:r>
            <a:endParaRPr lang="pt-PT" b="1" dirty="0" smtClean="0"/>
          </a:p>
          <a:p>
            <a:pPr lvl="0" algn="ctr"/>
            <a:endParaRPr lang="pt-PT" sz="600" b="1" dirty="0" smtClean="0"/>
          </a:p>
          <a:p>
            <a:pPr lvl="0" algn="ctr"/>
            <a:r>
              <a:rPr lang="pt-PT" b="1" dirty="0" smtClean="0"/>
              <a:t>Blogues </a:t>
            </a:r>
            <a:r>
              <a:rPr lang="pt-PT" b="1" dirty="0"/>
              <a:t>de </a:t>
            </a:r>
            <a:r>
              <a:rPr lang="pt-PT" b="1" dirty="0" smtClean="0"/>
              <a:t>género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86167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0" y="260648"/>
            <a:ext cx="9144000" cy="93610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CaixaDeTexto 8"/>
          <p:cNvSpPr txBox="1"/>
          <p:nvPr/>
        </p:nvSpPr>
        <p:spPr>
          <a:xfrm>
            <a:off x="0" y="355303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dirty="0" smtClean="0">
                <a:solidFill>
                  <a:schemeClr val="bg1"/>
                </a:solidFill>
                <a:effectLst>
                  <a:glow rad="139700">
                    <a:schemeClr val="bg1"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A sua história</a:t>
            </a:r>
            <a:endParaRPr lang="pt-PT" sz="4400" dirty="0">
              <a:solidFill>
                <a:schemeClr val="bg1"/>
              </a:solidFill>
              <a:effectLst>
                <a:glow rad="139700">
                  <a:schemeClr val="bg1"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91886" y="1390124"/>
            <a:ext cx="87726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O termo “Blogue” foi abreviado por Peter Merholz do termo original </a:t>
            </a:r>
            <a:r>
              <a:rPr lang="pt-PT" i="1" dirty="0"/>
              <a:t>Weblog</a:t>
            </a:r>
            <a:r>
              <a:rPr lang="pt-PT" dirty="0"/>
              <a:t> criado por Jorn Barger a 17 de Dezembro de 1997. A palavra “weblog” foi desmembrada para “</a:t>
            </a:r>
            <a:r>
              <a:rPr lang="pt-PT" dirty="0" err="1"/>
              <a:t>We</a:t>
            </a:r>
            <a:r>
              <a:rPr lang="pt-PT" dirty="0"/>
              <a:t> Blog” (em português “nós </a:t>
            </a:r>
            <a:r>
              <a:rPr lang="pt-PT" dirty="0" smtClean="0"/>
              <a:t>blogamos”). </a:t>
            </a:r>
            <a:r>
              <a:rPr lang="pt-PT" dirty="0"/>
              <a:t>Mais tarde a palavra “blog” foi utilizada como verbo – Editar ou postar num weblog</a:t>
            </a:r>
            <a:r>
              <a:rPr lang="pt-PT" dirty="0" smtClean="0"/>
              <a:t>.</a:t>
            </a:r>
          </a:p>
          <a:p>
            <a:pPr algn="ctr"/>
            <a:endParaRPr lang="pt-PT" b="1" dirty="0"/>
          </a:p>
          <a:p>
            <a:pPr algn="ctr"/>
            <a:r>
              <a:rPr lang="pt-PT" dirty="0"/>
              <a:t>O blogue é actualmente uma evolução de diários para o formato online, nos quais as pessoas colocam informações constantes sobre as suas vidas pessoais. Os primeiros blogues eram componentes de sites e actualizados manualmente nos próprios códigos das páginas. Mas a evolução das ferramentas online permitiu a produção e </a:t>
            </a:r>
            <a:r>
              <a:rPr lang="pt-PT" dirty="0" smtClean="0"/>
              <a:t>manutenção </a:t>
            </a:r>
            <a:r>
              <a:rPr lang="pt-PT" dirty="0"/>
              <a:t>de artigos em ordem cronológica (facilitando o processo de publicação).</a:t>
            </a:r>
            <a:endParaRPr lang="pt-PT" b="1" dirty="0"/>
          </a:p>
        </p:txBody>
      </p:sp>
      <p:pic>
        <p:nvPicPr>
          <p:cNvPr id="8" name="Picture 2" descr="http://jonathan.tenkely.org/wordpress/wp-content/gallery/gallery/VectorPeop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40" y="4581128"/>
            <a:ext cx="7658100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88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0" y="260648"/>
            <a:ext cx="9144000" cy="93610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CaixaDeTexto 8"/>
          <p:cNvSpPr txBox="1"/>
          <p:nvPr/>
        </p:nvSpPr>
        <p:spPr>
          <a:xfrm>
            <a:off x="0" y="355303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dirty="0" smtClean="0">
                <a:solidFill>
                  <a:schemeClr val="bg1"/>
                </a:solidFill>
                <a:effectLst>
                  <a:glow rad="139700">
                    <a:schemeClr val="bg1"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Exemplo de Blogue</a:t>
            </a:r>
            <a:endParaRPr lang="pt-PT" sz="4400" dirty="0">
              <a:solidFill>
                <a:schemeClr val="bg1"/>
              </a:solidFill>
              <a:effectLst>
                <a:glow rad="139700">
                  <a:schemeClr val="bg1"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81140" y="1412776"/>
            <a:ext cx="877260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hlinkClick r:id="rId2"/>
              </a:rPr>
              <a:t>http://blogdomaniche.com/</a:t>
            </a:r>
            <a:endParaRPr lang="pt-PT" b="1" dirty="0" smtClean="0"/>
          </a:p>
          <a:p>
            <a:endParaRPr lang="pt-PT" b="1" dirty="0"/>
          </a:p>
          <a:p>
            <a:pPr algn="ctr"/>
            <a:r>
              <a:rPr lang="pt-PT" dirty="0" smtClean="0"/>
              <a:t>O blogue do </a:t>
            </a:r>
            <a:r>
              <a:rPr lang="pt-PT" dirty="0"/>
              <a:t>M</a:t>
            </a:r>
            <a:r>
              <a:rPr lang="pt-PT" dirty="0" smtClean="0"/>
              <a:t>aniche é um blogue criado pelo </a:t>
            </a:r>
            <a:r>
              <a:rPr lang="pt-PT" dirty="0"/>
              <a:t>B</a:t>
            </a:r>
            <a:r>
              <a:rPr lang="pt-PT" dirty="0" smtClean="0"/>
              <a:t>ondage, comediante português, que realiza sketches e tem actualmente um “programa” chamado </a:t>
            </a:r>
            <a:r>
              <a:rPr lang="pt-PT" i="1" dirty="0" smtClean="0"/>
              <a:t>Na Casa Deste Senhor.</a:t>
            </a:r>
          </a:p>
          <a:p>
            <a:pPr algn="ctr"/>
            <a:r>
              <a:rPr lang="pt-PT" dirty="0" smtClean="0"/>
              <a:t>Maniche é o nome do gato e supostamente é este que escreve a contar as suas aventuras e a divulgar as suas actividades.</a:t>
            </a:r>
          </a:p>
          <a:p>
            <a:pPr algn="ctr"/>
            <a:endParaRPr lang="pt-PT" dirty="0"/>
          </a:p>
          <a:p>
            <a:pPr algn="ctr"/>
            <a:r>
              <a:rPr lang="pt-PT" dirty="0" smtClean="0"/>
              <a:t>É um blogue conhecido por grande parte dos adolescentes portugueses que o visitam diariamente ou semanalmente com o intuito de terem momentos de lazer e alguma diversão. </a:t>
            </a:r>
          </a:p>
          <a:p>
            <a:pPr algn="ctr"/>
            <a:endParaRPr lang="pt-PT" dirty="0"/>
          </a:p>
          <a:p>
            <a:pPr algn="ctr"/>
            <a:r>
              <a:rPr lang="pt-PT" dirty="0" smtClean="0"/>
              <a:t>Este é um blogue de género.</a:t>
            </a:r>
          </a:p>
        </p:txBody>
      </p:sp>
      <p:pic>
        <p:nvPicPr>
          <p:cNvPr id="5122" name="Picture 2" descr="http://blogdomaniche.files.wordpress.com/2010/10/header_blog_finalissim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13176"/>
            <a:ext cx="9396536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930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ilerlegalabogados.com/consultalegalmail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941289"/>
            <a:ext cx="5868144" cy="391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ângulo 3"/>
          <p:cNvSpPr/>
          <p:nvPr/>
        </p:nvSpPr>
        <p:spPr>
          <a:xfrm>
            <a:off x="0" y="260648"/>
            <a:ext cx="9144000" cy="93610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CaixaDeTexto 8"/>
          <p:cNvSpPr txBox="1"/>
          <p:nvPr/>
        </p:nvSpPr>
        <p:spPr>
          <a:xfrm>
            <a:off x="0" y="355303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dirty="0" err="1" smtClean="0">
                <a:solidFill>
                  <a:schemeClr val="bg1"/>
                </a:solidFill>
                <a:effectLst>
                  <a:glow rad="139700">
                    <a:schemeClr val="bg1"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Webgrafia</a:t>
            </a:r>
            <a:endParaRPr lang="pt-PT" sz="4400" dirty="0">
              <a:solidFill>
                <a:schemeClr val="bg1"/>
              </a:solidFill>
              <a:effectLst>
                <a:glow rad="139700">
                  <a:schemeClr val="bg1"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91886" y="2095688"/>
            <a:ext cx="87726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C000"/>
              </a:buClr>
              <a:buFont typeface="Arial" pitchFamily="34" charset="0"/>
              <a:buChar char="•"/>
            </a:pPr>
            <a:r>
              <a:rPr lang="pt-PT" dirty="0"/>
              <a:t>http://</a:t>
            </a:r>
            <a:r>
              <a:rPr lang="pt-PT" dirty="0" smtClean="0"/>
              <a:t>www.infopedia.pt/lingua-portuguesa-ao/blogue</a:t>
            </a:r>
          </a:p>
          <a:p>
            <a:pPr marL="285750" indent="-285750">
              <a:buClr>
                <a:srgbClr val="FFC000"/>
              </a:buClr>
              <a:buFont typeface="Arial" pitchFamily="34" charset="0"/>
              <a:buChar char="•"/>
            </a:pPr>
            <a:endParaRPr lang="pt-PT" dirty="0"/>
          </a:p>
          <a:p>
            <a:pPr marL="285750" indent="-285750">
              <a:buClr>
                <a:srgbClr val="FFC000"/>
              </a:buClr>
              <a:buFont typeface="Arial" pitchFamily="34" charset="0"/>
              <a:buChar char="•"/>
            </a:pPr>
            <a:endParaRPr lang="pt-PT" dirty="0" smtClean="0"/>
          </a:p>
          <a:p>
            <a:pPr marL="285750" indent="-285750">
              <a:buClr>
                <a:srgbClr val="FFC000"/>
              </a:buClr>
              <a:buFont typeface="Arial" pitchFamily="34" charset="0"/>
              <a:buChar char="•"/>
            </a:pPr>
            <a:r>
              <a:rPr lang="pt-PT" dirty="0" smtClean="0"/>
              <a:t>http</a:t>
            </a:r>
            <a:r>
              <a:rPr lang="pt-PT" dirty="0"/>
              <a:t>://</a:t>
            </a:r>
            <a:r>
              <a:rPr lang="pt-PT" dirty="0" smtClean="0"/>
              <a:t>pt.wikipedia.org/wiki/Blog </a:t>
            </a:r>
          </a:p>
          <a:p>
            <a:pPr>
              <a:buClr>
                <a:srgbClr val="FFC000"/>
              </a:buClr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37574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344</Words>
  <Application>Microsoft Office PowerPoint</Application>
  <PresentationFormat>Apresentação no Ecrã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L50805</dc:creator>
  <cp:lastModifiedBy>L50805</cp:lastModifiedBy>
  <cp:revision>5</cp:revision>
  <dcterms:created xsi:type="dcterms:W3CDTF">2011-05-30T13:33:30Z</dcterms:created>
  <dcterms:modified xsi:type="dcterms:W3CDTF">2011-05-30T14:17:01Z</dcterms:modified>
</cp:coreProperties>
</file>